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6"/>
  </p:notesMasterIdLst>
  <p:handoutMasterIdLst>
    <p:handoutMasterId r:id="rId17"/>
  </p:handoutMasterIdLst>
  <p:sldIdLst>
    <p:sldId id="4119" r:id="rId5"/>
    <p:sldId id="4133" r:id="rId6"/>
    <p:sldId id="4161" r:id="rId7"/>
    <p:sldId id="4168" r:id="rId8"/>
    <p:sldId id="4171" r:id="rId9"/>
    <p:sldId id="4169" r:id="rId10"/>
    <p:sldId id="4162" r:id="rId11"/>
    <p:sldId id="4170" r:id="rId12"/>
    <p:sldId id="4164" r:id="rId13"/>
    <p:sldId id="4165" r:id="rId14"/>
    <p:sldId id="4004" r:id="rId15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18" autoAdjust="0"/>
    <p:restoredTop sz="93792" autoAdjust="0"/>
  </p:normalViewPr>
  <p:slideViewPr>
    <p:cSldViewPr snapToGrid="0">
      <p:cViewPr varScale="1">
        <p:scale>
          <a:sx n="57" d="100"/>
          <a:sy n="57" d="100"/>
        </p:scale>
        <p:origin x="64" y="252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10/10/2023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10/10/2023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1575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160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6416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341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8967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901" r:id="rId5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5211188" y="1893715"/>
            <a:ext cx="6594894" cy="232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PRIORIZAÇÃO PILOTO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36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10 out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Próximas reuniões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Autoridade Nacional de Proteção de Dados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PRODEMGE ia buscar contato.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HSM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 princípio, deixamos mais para frente. 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Hyperledger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BNDES deverá aderir. </a:t>
            </a:r>
          </a:p>
          <a:p>
            <a:pPr marL="342900" marR="0" lvl="0" indent="-3429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Mais alguém (além do CPQD)? Opiniões?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3777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Andamentos.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Versionamento.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Próximas reuniões.</a:t>
            </a:r>
          </a:p>
          <a:p>
            <a:pPr marL="514350" indent="-514350">
              <a:buFont typeface="+mj-lt"/>
              <a:buAutoNum type="arabicPeriod"/>
            </a:pPr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Andamentos</a:t>
            </a:r>
          </a:p>
        </p:txBody>
      </p:sp>
    </p:spTree>
    <p:extLst>
      <p:ext uri="{BB962C8B-B14F-4D97-AF65-F5344CB8AC3E}">
        <p14:creationId xmlns:p14="http://schemas.microsoft.com/office/powerpoint/2010/main" val="395715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Andamentos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974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Pendências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Laboratório  TCU entrou no lab.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Conexões com outras empresas?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Manual de Operações.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Incorporados ajustes do Eldon e RNP.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Nem tudo foi incorporado e o debate está aberto.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Importante revisão da PUC.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Faltou um pequeno ajuste sobre 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hash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de identificação.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Mudança relevante: SLA de 24h para tratamento de incidentes.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Em vez de 8h/16h.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Reunião Comitê Executivo dia 09/11  Aprovação.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Monitoração para todos no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lab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Levantamento sobre consumo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storage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Ajustes versionamento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github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Permissionamento.</a:t>
            </a:r>
          </a:p>
        </p:txBody>
      </p:sp>
    </p:spTree>
    <p:extLst>
      <p:ext uri="{BB962C8B-B14F-4D97-AF65-F5344CB8AC3E}">
        <p14:creationId xmlns:p14="http://schemas.microsoft.com/office/powerpoint/2010/main" val="377208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2347687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Versionamento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974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Definições básicas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Baseado no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Semantic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Vesioning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Definição de API.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Ex.: No caso do Permissionamento, são as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ABIs.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 no caso de um frontend?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&lt;major&gt;.&lt;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minor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&gt;.&lt;patch&gt;+&lt;build-date&gt;.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Patch  Correções sem alteração de API.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Minor  Evoluções de API com compatibilidade retroativa ou grande alterações “privadas”.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Major  Quando há quebra da compatibilidade retroativa.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Build-date  Para marcar implementações intermediárias.</a:t>
            </a:r>
          </a:p>
        </p:txBody>
      </p:sp>
    </p:spTree>
    <p:extLst>
      <p:ext uri="{BB962C8B-B14F-4D97-AF65-F5344CB8AC3E}">
        <p14:creationId xmlns:p14="http://schemas.microsoft.com/office/powerpoint/2010/main" val="384296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Versionamento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974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Dinâmica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Main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branch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default e protegida.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Feature</a:t>
            </a:r>
            <a:r>
              <a:rPr lang="pt-BR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branch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para cada “funcionalidade” a ser implementada.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Pull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request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após implementação.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Releases 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Sempre gerar uma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após um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pull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request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Gerar um release após um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pull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request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é opcional, mas deve ser relativamente comum.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Releases geradas, preferencialmente, a partir da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main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“Tratamento de incidentes”.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Recuperação de release antiga em uma “</a:t>
            </a: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incident</a:t>
            </a:r>
            <a:r>
              <a:rPr lang="pt-BR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branch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”.</a:t>
            </a:r>
            <a:endParaRPr lang="pt-BR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Neste caso, release é gerada a partir da “</a:t>
            </a: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incident</a:t>
            </a:r>
            <a:r>
              <a:rPr lang="pt-BR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branch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”.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Pull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request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dessa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branch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para 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main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Antes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pull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request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vale um merge/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rebase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3309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Versionamento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974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 entre repositórios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Acesso pelo repositório consumidor a partir de releases.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Ex.: scripts-permissionamento 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dapp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-permissionamento.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Actions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geram artefatos na release.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Pacote para roteiros de instalação.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Artefatos compartilhados para outros repositórios.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Ex.: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ABIs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no repositório de permissionamento.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Importação de artefatos compartilhados.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Scripts no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package.json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Importa da release no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yarn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npm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install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870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Próximas reuniões</a:t>
            </a:r>
          </a:p>
        </p:txBody>
      </p:sp>
    </p:spTree>
    <p:extLst>
      <p:ext uri="{BB962C8B-B14F-4D97-AF65-F5344CB8AC3E}">
        <p14:creationId xmlns:p14="http://schemas.microsoft.com/office/powerpoint/2010/main" val="12664652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6871</TotalTime>
  <Words>497</Words>
  <Application>Microsoft Office PowerPoint</Application>
  <PresentationFormat>Widescreen</PresentationFormat>
  <Paragraphs>105</Paragraphs>
  <Slides>11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71</cp:revision>
  <cp:lastPrinted>2022-11-07T22:20:14Z</cp:lastPrinted>
  <dcterms:created xsi:type="dcterms:W3CDTF">2023-03-27T20:40:19Z</dcterms:created>
  <dcterms:modified xsi:type="dcterms:W3CDTF">2023-10-10T14:54:51Z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